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p="http://schemas.openxmlformats.org/presentationml/2006/main" xmlns:r="http://schemas.openxmlformats.org/officeDocument/2006/relationships">
  <p:sldIdLst>
    <p:sldId id="256" r:id="rId1"/>
  </p:sldIdLst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  <Relationship Id="rId3" Type="http://schemas.openxmlformats.org/officeDocument/2006/relationships/theme" Target="theme/theme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/>
        <a:gradFill rotWithShape="1"/>
      </a:fillStyleLst>
      <a:lnStyleLst>
        <a:ln w="6350">
          <a:solidFill>
            <a:schemeClr val="phClr"/>
          </a:solidFill>
        </a:ln>
        <a:ln w="12700"/>
        <a:ln w="19050"/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/>
        <a:gradFill/>
      </a:bgFillStyleLst>
    </a:fmtScheme>
  </a:themeElements>
</a:theme>
</file>